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0" r:id="rId3"/>
    <p:sldId id="271" r:id="rId4"/>
    <p:sldId id="272" r:id="rId5"/>
    <p:sldId id="275" r:id="rId6"/>
    <p:sldId id="276" r:id="rId7"/>
    <p:sldId id="277" r:id="rId8"/>
    <p:sldId id="269" r:id="rId9"/>
    <p:sldId id="259" r:id="rId10"/>
    <p:sldId id="263" r:id="rId11"/>
    <p:sldId id="260" r:id="rId12"/>
    <p:sldId id="280" r:id="rId13"/>
    <p:sldId id="281" r:id="rId14"/>
    <p:sldId id="279" r:id="rId15"/>
    <p:sldId id="264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976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25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66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68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66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32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7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72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88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07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86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09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FAEF2-925E-4931-9DE5-0BEBD3A2D89A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0A96-9F84-4211-B49E-5A4D4D3D31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72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2420888"/>
            <a:ext cx="73532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Equations &amp; Parameters</a:t>
            </a:r>
          </a:p>
          <a:p>
            <a:pPr algn="ctr"/>
            <a:r>
              <a:rPr lang="en-US" altLang="ja-JP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MRI.COM-MEM</a:t>
            </a:r>
            <a:endParaRPr kumimoji="1" lang="ja-JP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6" y="188640"/>
            <a:ext cx="1728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/>
              <a:t>19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March 2014</a:t>
            </a:r>
          </a:p>
          <a:p>
            <a:pPr algn="r"/>
            <a:r>
              <a:rPr kumimoji="1" lang="en-US" altLang="ja-JP" dirty="0" smtClean="0"/>
              <a:t>T. Hashioka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99592" y="55892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http://onlinelibrary.wiley.com/doi/10.1029/2011JC007689/pdf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88445" y="4509120"/>
            <a:ext cx="6966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Shigemitsu, M., T. 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Okunishi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Nishioka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Sumata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Hashioka, M. N. 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Aita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L. Smith, N. 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Yoshie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Okada, </a:t>
            </a:r>
            <a:r>
              <a:rPr lang="en-US" altLang="ja-JP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Yamanaka (2012), Development of a one-dimensional ecosystem model including the iron cycle applied to the 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Oyashio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region,</a:t>
            </a:r>
          </a:p>
          <a:p>
            <a:pPr algn="just"/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subarctic Pacific, J. </a:t>
            </a:r>
            <a:r>
              <a:rPr lang="en-US" altLang="ja-JP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Geophys</a:t>
            </a:r>
            <a:r>
              <a:rPr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Res., 117, C06021, doi:10.1029/2011JC007689</a:t>
            </a:r>
            <a:endParaRPr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2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34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707904" y="476672"/>
            <a:ext cx="2160240" cy="524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628800"/>
            <a:ext cx="62551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46" y="3576127"/>
            <a:ext cx="3181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6" y="2712234"/>
            <a:ext cx="3695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26" y="2697154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94" y="3569416"/>
            <a:ext cx="2800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92" y="3950196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/>
          <a:stretch/>
        </p:blipFill>
        <p:spPr bwMode="auto">
          <a:xfrm>
            <a:off x="5299468" y="4839388"/>
            <a:ext cx="2790825" cy="2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67" y="5744233"/>
            <a:ext cx="8191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50" y="5810908"/>
            <a:ext cx="166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260072" y="26369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1.2</a:t>
            </a:r>
            <a:endParaRPr kumimoji="1" lang="ja-JP" altLang="en-US" u="sng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39070" y="28813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>
                <a:solidFill>
                  <a:srgbClr val="FF0000"/>
                </a:solidFill>
              </a:rPr>
              <a:t>1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0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97079" y="3599895"/>
            <a:ext cx="10374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500" dirty="0" smtClean="0">
                <a:solidFill>
                  <a:srgbClr val="FF0000"/>
                </a:solidFill>
              </a:rPr>
              <a:t>0*3.0/0.3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=</a:t>
            </a:r>
            <a:r>
              <a:rPr lang="en-US" altLang="ja-JP" u="sng" dirty="0">
                <a:solidFill>
                  <a:srgbClr val="FF0000"/>
                </a:solidFill>
              </a:rPr>
              <a:t>1</a:t>
            </a:r>
            <a:r>
              <a:rPr lang="en-US" altLang="ja-JP" u="sng" dirty="0" smtClean="0">
                <a:solidFill>
                  <a:srgbClr val="FF0000"/>
                </a:solidFill>
              </a:rPr>
              <a:t>00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04" y="4492524"/>
            <a:ext cx="2962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5" y="5373216"/>
            <a:ext cx="3019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995349" y="4535342"/>
            <a:ext cx="11352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500" dirty="0" smtClean="0">
                <a:solidFill>
                  <a:srgbClr val="FF0000"/>
                </a:solidFill>
              </a:rPr>
              <a:t>0*3.0/18.0</a:t>
            </a:r>
            <a:endParaRPr kumimoji="1" lang="en-US" altLang="ja-JP" sz="1500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  </a:t>
            </a:r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r>
              <a:rPr lang="en-US" altLang="ja-JP" u="sng" dirty="0" smtClean="0">
                <a:solidFill>
                  <a:srgbClr val="FF0000"/>
                </a:solidFill>
              </a:rPr>
              <a:t>1.6666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97385" y="49318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18.0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6333251" y="4931101"/>
            <a:ext cx="417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452655" y="593998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0.27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6488521" y="5939213"/>
            <a:ext cx="417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995349" y="5517232"/>
            <a:ext cx="15937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5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sz="1500" dirty="0" smtClean="0">
                <a:solidFill>
                  <a:srgbClr val="FF0000"/>
                </a:solidFill>
              </a:rPr>
              <a:t>0*3.0/0.27*1.D3</a:t>
            </a:r>
            <a:endParaRPr kumimoji="1" lang="en-US" altLang="ja-JP" sz="1500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  </a:t>
            </a:r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r>
              <a:rPr lang="en-US" altLang="ja-JP" u="sng" dirty="0" smtClean="0">
                <a:solidFill>
                  <a:srgbClr val="FF0000"/>
                </a:solidFill>
              </a:rPr>
              <a:t>1.111D5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496" y="34032"/>
            <a:ext cx="34563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 (PL: Diatom)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220486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>
                <a:solidFill>
                  <a:srgbClr val="FF0000"/>
                </a:solidFill>
              </a:rPr>
              <a:t>1.2</a:t>
            </a:r>
            <a:r>
              <a:rPr kumimoji="1" lang="en-US" altLang="ja-JP" u="sng" dirty="0" smtClean="0">
                <a:solidFill>
                  <a:srgbClr val="FF0000"/>
                </a:solidFill>
              </a:rPr>
              <a:t>/86400</a:t>
            </a:r>
            <a:r>
              <a:rPr kumimoji="1" lang="en-US" altLang="ja-JP" dirty="0" smtClean="0">
                <a:solidFill>
                  <a:srgbClr val="FF0000"/>
                </a:solidFill>
              </a:rPr>
              <a:t>        s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31" name="下矢印 30"/>
          <p:cNvSpPr/>
          <p:nvPr/>
        </p:nvSpPr>
        <p:spPr>
          <a:xfrm flipV="1">
            <a:off x="6300192" y="2546192"/>
            <a:ext cx="304041" cy="1627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81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34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707904" y="476672"/>
            <a:ext cx="2160240" cy="524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4031"/>
            <a:ext cx="2664296" cy="89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4031"/>
            <a:ext cx="2664296" cy="78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6" y="3429000"/>
            <a:ext cx="7010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7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7045" t="48303" r="18373" b="10121"/>
          <a:stretch/>
        </p:blipFill>
        <p:spPr>
          <a:xfrm>
            <a:off x="2083257" y="2935897"/>
            <a:ext cx="5749345" cy="26328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66" y="720035"/>
            <a:ext cx="5451254" cy="193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23211" y="57959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[NO3]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632311" y="398088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[NH4]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9674" y="5426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5169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717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22628" y="28287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22628" y="40353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2628" y="52419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555776" y="733496"/>
            <a:ext cx="4091112" cy="835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1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76" y="1564792"/>
            <a:ext cx="62551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26025" t="47455" r="18373" b="10122"/>
          <a:stretch/>
        </p:blipFill>
        <p:spPr>
          <a:xfrm>
            <a:off x="1982794" y="2943270"/>
            <a:ext cx="5611238" cy="257396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23211" y="57959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[NO3]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632311" y="398088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[NH4]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9674" y="5426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169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717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2628" y="28287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22628" y="40353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22628" y="52419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810597" y="1484784"/>
            <a:ext cx="5793851" cy="835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2135452" y="1726166"/>
            <a:ext cx="348317" cy="32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55577" y="1694934"/>
            <a:ext cx="1471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(N Limitation)</a:t>
            </a:r>
          </a:p>
          <a:p>
            <a:r>
              <a:rPr lang="en-US" altLang="ja-JP" dirty="0" smtClean="0"/>
              <a:t>        0 to 1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3095890" y="1539654"/>
            <a:ext cx="348317" cy="32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092280" y="1561762"/>
            <a:ext cx="348317" cy="32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0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1967"/>
            <a:ext cx="4379514" cy="155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54" y="881908"/>
            <a:ext cx="2664296" cy="78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/>
          <a:srcRect l="5620" t="12666" r="53571" b="48126"/>
          <a:stretch/>
        </p:blipFill>
        <p:spPr>
          <a:xfrm>
            <a:off x="2103491" y="2261791"/>
            <a:ext cx="5760640" cy="33274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436931" y="5640824"/>
            <a:ext cx="13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(</a:t>
            </a:r>
            <a:r>
              <a:rPr kumimoji="1" lang="en-US" altLang="ja-JP" dirty="0" err="1" smtClean="0"/>
              <a:t>nmolFe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7510" y="56408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38089" y="558924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0952" y="5956992"/>
            <a:ext cx="54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[Fe]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82169" y="3132794"/>
            <a:ext cx="13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Fe </a:t>
            </a:r>
            <a:r>
              <a:rPr kumimoji="1" lang="en-US" altLang="ja-JP" dirty="0" smtClean="0"/>
              <a:t>limitation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0375" y="45811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f</a:t>
            </a:r>
            <a:r>
              <a:rPr lang="en-US" altLang="ja-JP" baseline="-25000" dirty="0" smtClean="0"/>
              <a:t>AS</a:t>
            </a:r>
            <a:endParaRPr kumimoji="1" lang="ja-JP" altLang="en-US" baseline="-25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007618" y="1196752"/>
            <a:ext cx="1911448" cy="770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858664" y="748342"/>
            <a:ext cx="1915300" cy="116849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7236296" y="856538"/>
            <a:ext cx="504056" cy="3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917467" y="236292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(Fe </a:t>
            </a:r>
            <a:r>
              <a:rPr kumimoji="1" lang="en-US" altLang="ja-JP" dirty="0" smtClean="0"/>
              <a:t>limitation)=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6099245" y="1054883"/>
            <a:ext cx="504056" cy="3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0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34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868144" y="487198"/>
            <a:ext cx="874812" cy="524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14" y="1988840"/>
            <a:ext cx="63246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6894"/>
            <a:ext cx="4472930" cy="70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36" y="3953318"/>
            <a:ext cx="3758302" cy="6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0" y="4725144"/>
            <a:ext cx="8450710" cy="2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889672" y="1000531"/>
            <a:ext cx="1042367" cy="524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99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1"/>
          <a:stretch/>
        </p:blipFill>
        <p:spPr bwMode="auto">
          <a:xfrm>
            <a:off x="4171671" y="2714462"/>
            <a:ext cx="4576793" cy="49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6504939" y="3501774"/>
            <a:ext cx="2243525" cy="133313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475656" y="384266"/>
            <a:ext cx="6490680" cy="52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2"/>
          <a:stretch/>
        </p:blipFill>
        <p:spPr bwMode="auto">
          <a:xfrm>
            <a:off x="1559387" y="1052736"/>
            <a:ext cx="5681960" cy="66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51625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7148"/>
            <a:ext cx="5010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496" y="34032"/>
            <a:ext cx="30700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 (PS: Nano)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28184" y="26369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0.6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39070" y="288137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FF0000"/>
                </a:solidFill>
              </a:rPr>
              <a:t>30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56706" y="3468494"/>
            <a:ext cx="103746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FF0000"/>
                </a:solidFill>
              </a:rPr>
              <a:t>30*1.0/0.1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=</a:t>
            </a:r>
            <a:r>
              <a:rPr lang="en-US" altLang="ja-JP" u="sng" dirty="0" smtClean="0">
                <a:solidFill>
                  <a:srgbClr val="FF0000"/>
                </a:solidFill>
              </a:rPr>
              <a:t>300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644451" y="3570156"/>
            <a:ext cx="1885492" cy="1249469"/>
            <a:chOff x="5935647" y="3431768"/>
            <a:chExt cx="2924175" cy="163559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647" y="3431768"/>
              <a:ext cx="29241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896" y="3933914"/>
              <a:ext cx="28384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124" y="4414418"/>
              <a:ext cx="261937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787974" y="4583896"/>
              <a:ext cx="1002383" cy="483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0.12 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843598" y="4582882"/>
              <a:ext cx="6480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4001818" y="4196988"/>
            <a:ext cx="1691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smtClean="0">
                <a:solidFill>
                  <a:srgbClr val="FF0000"/>
                </a:solidFill>
              </a:rPr>
              <a:t>30*1.0/0.12*1.0D3</a:t>
            </a:r>
            <a:endParaRPr kumimoji="1" lang="en-US" altLang="ja-JP" sz="1500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  =</a:t>
            </a:r>
            <a:r>
              <a:rPr lang="en-US" altLang="ja-JP" u="sng" dirty="0" smtClean="0">
                <a:solidFill>
                  <a:srgbClr val="FF0000"/>
                </a:solidFill>
              </a:rPr>
              <a:t>2.5D5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88"/>
          <a:stretch/>
        </p:blipFill>
        <p:spPr bwMode="auto">
          <a:xfrm>
            <a:off x="395536" y="2694410"/>
            <a:ext cx="3610120" cy="51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5495396" cy="15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4"/>
          <a:stretch/>
        </p:blipFill>
        <p:spPr bwMode="auto">
          <a:xfrm>
            <a:off x="1547664" y="1726557"/>
            <a:ext cx="2382079" cy="7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918856" y="395152"/>
            <a:ext cx="1506353" cy="524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44817" y="46182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(A15)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79716" y="119943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(A16)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18856" y="192149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(A17)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6176" y="2204864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FF0000"/>
                </a:solidFill>
              </a:rPr>
              <a:t>0.6/86400</a:t>
            </a:r>
            <a:r>
              <a:rPr kumimoji="1" lang="en-US" altLang="ja-JP" dirty="0" smtClean="0">
                <a:solidFill>
                  <a:srgbClr val="FF0000"/>
                </a:solidFill>
              </a:rPr>
              <a:t>        s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-1</a:t>
            </a:r>
            <a:endParaRPr kumimoji="1" lang="ja-JP" altLang="en-US" baseline="30000" dirty="0">
              <a:solidFill>
                <a:srgbClr val="FF0000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 flipV="1">
            <a:off x="6300192" y="2546192"/>
            <a:ext cx="304041" cy="1627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16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0" y="952060"/>
            <a:ext cx="5495396" cy="15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253068" y="1024068"/>
            <a:ext cx="22322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3570" t="12727" r="63510" b="45698"/>
          <a:stretch/>
        </p:blipFill>
        <p:spPr>
          <a:xfrm>
            <a:off x="1835696" y="2526836"/>
            <a:ext cx="5976664" cy="352839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455806" y="24997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f</a:t>
            </a:r>
            <a:r>
              <a:rPr lang="en-US" altLang="ja-JP" baseline="-25000" dirty="0" smtClean="0"/>
              <a:t>AS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8932" y="608400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smtClean="0"/>
              <a:t>NO</a:t>
            </a:r>
            <a:r>
              <a:rPr lang="en-US" altLang="ja-JP" baseline="-25000" dirty="0" smtClean="0"/>
              <a:t>3</a:t>
            </a:r>
            <a:r>
              <a:rPr lang="en-US" altLang="ja-JP" dirty="0"/>
              <a:t> </a:t>
            </a:r>
            <a:r>
              <a:rPr lang="en-US" altLang="ja-JP" dirty="0" smtClean="0"/>
              <a:t>]</a:t>
            </a:r>
            <a:endParaRPr kumimoji="1" lang="ja-JP" altLang="en-US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18264" y="597392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9934" y="6926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09252" y="161950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0.6/86400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179348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f (    A</a:t>
            </a:r>
            <a:r>
              <a:rPr kumimoji="1" lang="en-US" altLang="ja-JP" baseline="-25000" dirty="0" smtClean="0"/>
              <a:t>NO3</a:t>
            </a:r>
            <a:r>
              <a:rPr kumimoji="1" lang="en-US" altLang="ja-JP" dirty="0" smtClean="0"/>
              <a:t>*[NO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]   &gt; </a:t>
            </a:r>
            <a:r>
              <a:rPr lang="en-US" altLang="ja-JP" dirty="0" smtClean="0"/>
              <a:t>A</a:t>
            </a:r>
            <a:r>
              <a:rPr lang="en-US" altLang="ja-JP" baseline="-25000" dirty="0" smtClean="0"/>
              <a:t>NH4</a:t>
            </a:r>
            <a:r>
              <a:rPr kumimoji="1" lang="en-US" altLang="ja-JP" dirty="0" smtClean="0"/>
              <a:t>*[</a:t>
            </a:r>
            <a:r>
              <a:rPr lang="en-US" altLang="ja-JP" dirty="0" smtClean="0"/>
              <a:t>NH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]   ) then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7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48" y="808044"/>
            <a:ext cx="5495396" cy="15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629332" y="828940"/>
            <a:ext cx="1584176" cy="439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55806" y="24997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f</a:t>
            </a:r>
            <a:r>
              <a:rPr lang="en-US" altLang="ja-JP" baseline="-25000" dirty="0" smtClean="0"/>
              <a:t>AS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8932" y="608400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smtClean="0"/>
              <a:t>NH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 ]</a:t>
            </a:r>
            <a:endParaRPr kumimoji="1" lang="ja-JP" altLang="en-US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18264" y="597392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29332" y="5486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300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81260" y="147549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0.6/86400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88668" y="1177376"/>
            <a:ext cx="640664" cy="298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260556" y="1055518"/>
            <a:ext cx="640664" cy="298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594" t="12667" r="63485" b="44909"/>
          <a:stretch/>
        </p:blipFill>
        <p:spPr>
          <a:xfrm>
            <a:off x="1871304" y="2404360"/>
            <a:ext cx="5976664" cy="3600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094354" y="179348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f (    A</a:t>
            </a:r>
            <a:r>
              <a:rPr kumimoji="1" lang="en-US" altLang="ja-JP" baseline="-25000" dirty="0" smtClean="0"/>
              <a:t>NO3</a:t>
            </a:r>
            <a:r>
              <a:rPr kumimoji="1" lang="en-US" altLang="ja-JP" dirty="0" smtClean="0"/>
              <a:t>*[NO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]   &lt; </a:t>
            </a:r>
            <a:r>
              <a:rPr lang="en-US" altLang="ja-JP" dirty="0" smtClean="0"/>
              <a:t>A</a:t>
            </a:r>
            <a:r>
              <a:rPr lang="en-US" altLang="ja-JP" baseline="-25000" dirty="0" smtClean="0"/>
              <a:t>NH4</a:t>
            </a:r>
            <a:r>
              <a:rPr kumimoji="1" lang="en-US" altLang="ja-JP" dirty="0" smtClean="0"/>
              <a:t>*[</a:t>
            </a:r>
            <a:r>
              <a:rPr lang="en-US" altLang="ja-JP" dirty="0" smtClean="0"/>
              <a:t>NH</a:t>
            </a:r>
            <a:r>
              <a:rPr lang="en-US" altLang="ja-JP" baseline="-25000" dirty="0" smtClean="0"/>
              <a:t>4</a:t>
            </a:r>
            <a:r>
              <a:rPr lang="en-US" altLang="ja-JP" dirty="0" smtClean="0"/>
              <a:t>]   ) then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535" t="35576" r="17863" b="20303"/>
          <a:stretch/>
        </p:blipFill>
        <p:spPr>
          <a:xfrm>
            <a:off x="1979712" y="2828758"/>
            <a:ext cx="5832648" cy="27825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23211" y="57959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[NO3]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632311" y="398088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[NH4]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9674" y="5426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5169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717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22628" y="28287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22628" y="40353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2628" y="52419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0.0</a:t>
            </a:r>
            <a:endParaRPr kumimoji="1" lang="ja-JP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53459"/>
            <a:ext cx="5495396" cy="15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843808" y="836712"/>
            <a:ext cx="4091112" cy="835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6025" t="47455" r="18373" b="9273"/>
          <a:stretch/>
        </p:blipFill>
        <p:spPr>
          <a:xfrm>
            <a:off x="1889509" y="2907225"/>
            <a:ext cx="5779310" cy="2704081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62"/>
          <a:stretch/>
        </p:blipFill>
        <p:spPr bwMode="auto">
          <a:xfrm>
            <a:off x="2203747" y="1597986"/>
            <a:ext cx="5681960" cy="66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923211" y="579597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[NO3]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632311" y="3980886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[NH4] (</a:t>
            </a:r>
            <a:r>
              <a:rPr kumimoji="1" lang="en-US" altLang="ja-JP" dirty="0" err="1" smtClean="0"/>
              <a:t>umolN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9674" y="5426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5169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7176" y="54266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2628" y="282875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1.0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22628" y="40353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22628" y="52419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810597" y="1484784"/>
            <a:ext cx="5217787" cy="835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2135452" y="1726166"/>
            <a:ext cx="348317" cy="32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55577" y="1694934"/>
            <a:ext cx="1471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(N Limitation)</a:t>
            </a:r>
          </a:p>
          <a:p>
            <a:r>
              <a:rPr lang="en-US" altLang="ja-JP" dirty="0" smtClean="0"/>
              <a:t>        0 to 1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2953138" y="1549964"/>
            <a:ext cx="348317" cy="32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588225" y="1546595"/>
            <a:ext cx="348317" cy="32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4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56" y="736036"/>
            <a:ext cx="5495396" cy="15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55806" y="24997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f</a:t>
            </a:r>
            <a:r>
              <a:rPr lang="en-US" altLang="ja-JP" baseline="-25000" dirty="0" smtClean="0"/>
              <a:t>AS</a:t>
            </a:r>
            <a:endParaRPr kumimoji="1" lang="ja-JP" altLang="en-US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08932" y="6084004"/>
            <a:ext cx="59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[Fe ]</a:t>
            </a:r>
            <a:endParaRPr kumimoji="1" lang="ja-JP" altLang="en-US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18264" y="5973928"/>
            <a:ext cx="15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1.0</a:t>
            </a:r>
            <a:r>
              <a:rPr kumimoji="1" lang="en-US" altLang="ja-JP" dirty="0" smtClean="0"/>
              <a:t> (</a:t>
            </a:r>
            <a:r>
              <a:rPr lang="en-US" altLang="ja-JP" dirty="0" err="1"/>
              <a:t>n</a:t>
            </a:r>
            <a:r>
              <a:rPr kumimoji="1" lang="en-US" altLang="ja-JP" dirty="0" err="1" smtClean="0"/>
              <a:t>molFe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7864" y="12188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2.5D5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08324" y="1970241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0.6/86400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79276" y="1506454"/>
            <a:ext cx="2080755" cy="770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989" t="12667" r="61900" b="44909"/>
          <a:stretch/>
        </p:blipFill>
        <p:spPr>
          <a:xfrm>
            <a:off x="1916368" y="2358203"/>
            <a:ext cx="6192688" cy="3600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05017" y="116632"/>
            <a:ext cx="49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If </a:t>
            </a:r>
            <a:r>
              <a:rPr lang="en-US" altLang="ja-JP" dirty="0" smtClean="0">
                <a:solidFill>
                  <a:srgbClr val="FF0000"/>
                </a:solidFill>
              </a:rPr>
              <a:t>the iron part (red box) </a:t>
            </a:r>
            <a:r>
              <a:rPr lang="en-US" altLang="ja-JP" dirty="0" smtClean="0"/>
              <a:t>is larger than nitrate parts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9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4"/>
          <a:stretch/>
        </p:blipFill>
        <p:spPr bwMode="auto">
          <a:xfrm>
            <a:off x="6067423" y="856538"/>
            <a:ext cx="2739016" cy="87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4600" t="12667" r="53571" b="48303"/>
          <a:stretch/>
        </p:blipFill>
        <p:spPr>
          <a:xfrm>
            <a:off x="1835696" y="2348881"/>
            <a:ext cx="5904656" cy="331236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436931" y="5640824"/>
            <a:ext cx="13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 (</a:t>
            </a:r>
            <a:r>
              <a:rPr kumimoji="1" lang="en-US" altLang="ja-JP" dirty="0" err="1" smtClean="0"/>
              <a:t>nmolFe</a:t>
            </a:r>
            <a:r>
              <a:rPr kumimoji="1" lang="en-US" altLang="ja-JP" dirty="0" smtClean="0"/>
              <a:t>/l)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7510" y="56408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0.5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38089" y="558924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0952" y="5956992"/>
            <a:ext cx="543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[Fe]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82169" y="3132794"/>
            <a:ext cx="13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Fe </a:t>
            </a:r>
            <a:r>
              <a:rPr kumimoji="1" lang="en-US" altLang="ja-JP" dirty="0" smtClean="0"/>
              <a:t>limitation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20375" y="45811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f</a:t>
            </a:r>
            <a:r>
              <a:rPr lang="en-US" altLang="ja-JP" baseline="-25000" dirty="0" smtClean="0"/>
              <a:t>AS</a:t>
            </a:r>
            <a:endParaRPr kumimoji="1" lang="ja-JP" altLang="en-US" baseline="-25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609"/>
            <a:ext cx="5495396" cy="15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971600" y="1293027"/>
            <a:ext cx="2304256" cy="770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858664" y="748342"/>
            <a:ext cx="1915300" cy="116849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7236296" y="856538"/>
            <a:ext cx="504056" cy="3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917467" y="236292"/>
            <a:ext cx="161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(Fe </a:t>
            </a:r>
            <a:r>
              <a:rPr kumimoji="1" lang="en-US" altLang="ja-JP" dirty="0" smtClean="0"/>
              <a:t>limitation)=</a:t>
            </a:r>
            <a:endParaRPr kumimoji="1" lang="ja-JP" altLang="en-US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6099245" y="1054883"/>
            <a:ext cx="504056" cy="34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97106" y="0"/>
            <a:ext cx="16385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kumimoji="1" lang="ja-JP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7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238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475656" y="384266"/>
            <a:ext cx="6490680" cy="52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425210" y="411243"/>
            <a:ext cx="1811086" cy="524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44817" y="46182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(A15)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3" y="2857740"/>
            <a:ext cx="8249698" cy="6715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30" y="3727954"/>
            <a:ext cx="7923282" cy="1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2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364</Words>
  <Application>Microsoft Office PowerPoint</Application>
  <PresentationFormat>画面に合わせる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Taketo Hashioka</dc:creator>
  <cp:lastModifiedBy>橋岡豪人</cp:lastModifiedBy>
  <cp:revision>34</cp:revision>
  <dcterms:created xsi:type="dcterms:W3CDTF">2014-01-16T11:50:59Z</dcterms:created>
  <dcterms:modified xsi:type="dcterms:W3CDTF">2014-03-19T11:27:08Z</dcterms:modified>
</cp:coreProperties>
</file>